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udiowide" panose="020B0604020202020204" charset="0"/>
      <p:regular r:id="rId20"/>
    </p:embeddedFont>
    <p:embeddedFont>
      <p:font typeface="Asap" panose="020B0604020202020204" charset="0"/>
      <p:regular r:id="rId21"/>
      <p:bold r:id="rId22"/>
      <p:italic r:id="rId23"/>
      <p:boldItalic r:id="rId24"/>
    </p:embeddedFont>
    <p:embeddedFont>
      <p:font typeface="Bebas Neu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619C20-2B20-440C-A064-C8E0936B86C6}">
  <a:tblStyle styleId="{C9619C20-2B20-440C-A064-C8E0936B86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3245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a18f3d6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a18f3d6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9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3700" y="1303974"/>
            <a:ext cx="6582300" cy="1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3700" y="3782968"/>
            <a:ext cx="38418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8138" y="3481943"/>
            <a:ext cx="7844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647325" y="656400"/>
            <a:ext cx="7845000" cy="3830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648334" y="3832960"/>
            <a:ext cx="4560190" cy="1087521"/>
            <a:chOff x="1258150" y="661475"/>
            <a:chExt cx="4716300" cy="1124750"/>
          </a:xfrm>
        </p:grpSpPr>
        <p:sp>
          <p:nvSpPr>
            <p:cNvPr id="14" name="Google Shape;14;p2"/>
            <p:cNvSpPr/>
            <p:nvPr/>
          </p:nvSpPr>
          <p:spPr>
            <a:xfrm>
              <a:off x="1605900" y="661475"/>
              <a:ext cx="4098650" cy="1124750"/>
            </a:xfrm>
            <a:custGeom>
              <a:avLst/>
              <a:gdLst/>
              <a:ahLst/>
              <a:cxnLst/>
              <a:rect l="l" t="t" r="r" b="b"/>
              <a:pathLst>
                <a:path w="163946" h="44990" fill="none" extrusionOk="0">
                  <a:moveTo>
                    <a:pt x="163946" y="27062"/>
                  </a:moveTo>
                  <a:lnTo>
                    <a:pt x="162028" y="30395"/>
                  </a:lnTo>
                  <a:lnTo>
                    <a:pt x="159654" y="26293"/>
                  </a:lnTo>
                  <a:lnTo>
                    <a:pt x="158324" y="32645"/>
                  </a:lnTo>
                  <a:lnTo>
                    <a:pt x="155514" y="25524"/>
                  </a:lnTo>
                  <a:lnTo>
                    <a:pt x="153292" y="32645"/>
                  </a:lnTo>
                  <a:lnTo>
                    <a:pt x="151070" y="26825"/>
                  </a:lnTo>
                  <a:lnTo>
                    <a:pt x="149152" y="31345"/>
                  </a:lnTo>
                  <a:lnTo>
                    <a:pt x="146930" y="23862"/>
                  </a:lnTo>
                  <a:lnTo>
                    <a:pt x="144708" y="32408"/>
                  </a:lnTo>
                  <a:lnTo>
                    <a:pt x="142933" y="27062"/>
                  </a:lnTo>
                  <a:lnTo>
                    <a:pt x="140122" y="30984"/>
                  </a:lnTo>
                  <a:lnTo>
                    <a:pt x="138052" y="19352"/>
                  </a:lnTo>
                  <a:lnTo>
                    <a:pt x="134055" y="33832"/>
                  </a:lnTo>
                  <a:lnTo>
                    <a:pt x="131842" y="22495"/>
                  </a:lnTo>
                  <a:lnTo>
                    <a:pt x="129468" y="32531"/>
                  </a:lnTo>
                  <a:lnTo>
                    <a:pt x="127693" y="25638"/>
                  </a:lnTo>
                  <a:lnTo>
                    <a:pt x="125176" y="29920"/>
                  </a:lnTo>
                  <a:lnTo>
                    <a:pt x="122964" y="16143"/>
                  </a:lnTo>
                  <a:lnTo>
                    <a:pt x="121037" y="33481"/>
                  </a:lnTo>
                  <a:lnTo>
                    <a:pt x="118815" y="24688"/>
                  </a:lnTo>
                  <a:lnTo>
                    <a:pt x="116897" y="28012"/>
                  </a:lnTo>
                  <a:lnTo>
                    <a:pt x="114523" y="15317"/>
                  </a:lnTo>
                  <a:lnTo>
                    <a:pt x="112747" y="36567"/>
                  </a:lnTo>
                  <a:lnTo>
                    <a:pt x="110829" y="24100"/>
                  </a:lnTo>
                  <a:lnTo>
                    <a:pt x="107867" y="30158"/>
                  </a:lnTo>
                  <a:lnTo>
                    <a:pt x="106689" y="18754"/>
                  </a:lnTo>
                  <a:lnTo>
                    <a:pt x="105797" y="37868"/>
                  </a:lnTo>
                  <a:lnTo>
                    <a:pt x="103727" y="7246"/>
                  </a:lnTo>
                  <a:lnTo>
                    <a:pt x="101799" y="39653"/>
                  </a:lnTo>
                  <a:lnTo>
                    <a:pt x="98989" y="16266"/>
                  </a:lnTo>
                  <a:lnTo>
                    <a:pt x="97213" y="30984"/>
                  </a:lnTo>
                  <a:lnTo>
                    <a:pt x="94697" y="11993"/>
                  </a:lnTo>
                  <a:lnTo>
                    <a:pt x="93367" y="39292"/>
                  </a:lnTo>
                  <a:lnTo>
                    <a:pt x="90709" y="15079"/>
                  </a:lnTo>
                  <a:lnTo>
                    <a:pt x="88487" y="37279"/>
                  </a:lnTo>
                  <a:lnTo>
                    <a:pt x="85971" y="4160"/>
                  </a:lnTo>
                  <a:lnTo>
                    <a:pt x="84337" y="43565"/>
                  </a:lnTo>
                  <a:lnTo>
                    <a:pt x="82049" y="1"/>
                  </a:lnTo>
                  <a:lnTo>
                    <a:pt x="79903" y="44989"/>
                  </a:lnTo>
                  <a:lnTo>
                    <a:pt x="77539" y="6173"/>
                  </a:lnTo>
                  <a:lnTo>
                    <a:pt x="75611" y="38941"/>
                  </a:lnTo>
                  <a:lnTo>
                    <a:pt x="73693" y="20539"/>
                  </a:lnTo>
                  <a:lnTo>
                    <a:pt x="71319" y="37393"/>
                  </a:lnTo>
                  <a:lnTo>
                    <a:pt x="69401" y="10446"/>
                  </a:lnTo>
                  <a:lnTo>
                    <a:pt x="67028" y="31933"/>
                  </a:lnTo>
                  <a:lnTo>
                    <a:pt x="64663" y="15193"/>
                  </a:lnTo>
                  <a:lnTo>
                    <a:pt x="62593" y="42027"/>
                  </a:lnTo>
                  <a:lnTo>
                    <a:pt x="60666" y="7720"/>
                  </a:lnTo>
                  <a:lnTo>
                    <a:pt x="58453" y="37156"/>
                  </a:lnTo>
                  <a:lnTo>
                    <a:pt x="57713" y="14956"/>
                  </a:lnTo>
                  <a:lnTo>
                    <a:pt x="55937" y="30632"/>
                  </a:lnTo>
                  <a:lnTo>
                    <a:pt x="53563" y="22913"/>
                  </a:lnTo>
                  <a:lnTo>
                    <a:pt x="51645" y="40242"/>
                  </a:lnTo>
                  <a:lnTo>
                    <a:pt x="49423" y="13655"/>
                  </a:lnTo>
                  <a:lnTo>
                    <a:pt x="47648" y="28012"/>
                  </a:lnTo>
                  <a:lnTo>
                    <a:pt x="45283" y="23976"/>
                  </a:lnTo>
                  <a:lnTo>
                    <a:pt x="42910" y="35855"/>
                  </a:lnTo>
                  <a:lnTo>
                    <a:pt x="41286" y="15317"/>
                  </a:lnTo>
                  <a:lnTo>
                    <a:pt x="38618" y="29559"/>
                  </a:lnTo>
                  <a:lnTo>
                    <a:pt x="36405" y="25761"/>
                  </a:lnTo>
                  <a:lnTo>
                    <a:pt x="34478" y="32531"/>
                  </a:lnTo>
                  <a:lnTo>
                    <a:pt x="32256" y="21602"/>
                  </a:lnTo>
                  <a:lnTo>
                    <a:pt x="30044" y="35019"/>
                  </a:lnTo>
                  <a:lnTo>
                    <a:pt x="25600" y="18403"/>
                  </a:lnTo>
                  <a:lnTo>
                    <a:pt x="23530" y="31582"/>
                  </a:lnTo>
                  <a:lnTo>
                    <a:pt x="21460" y="27243"/>
                  </a:lnTo>
                  <a:lnTo>
                    <a:pt x="19238" y="31696"/>
                  </a:lnTo>
                  <a:lnTo>
                    <a:pt x="17462" y="23739"/>
                  </a:lnTo>
                  <a:lnTo>
                    <a:pt x="14804" y="30870"/>
                  </a:lnTo>
                  <a:lnTo>
                    <a:pt x="13019" y="27243"/>
                  </a:lnTo>
                  <a:lnTo>
                    <a:pt x="10654" y="32531"/>
                  </a:lnTo>
                  <a:lnTo>
                    <a:pt x="8736" y="21963"/>
                  </a:lnTo>
                  <a:lnTo>
                    <a:pt x="6514" y="32531"/>
                  </a:lnTo>
                  <a:lnTo>
                    <a:pt x="3552" y="26293"/>
                  </a:lnTo>
                  <a:lnTo>
                    <a:pt x="2071" y="31696"/>
                  </a:lnTo>
                  <a:lnTo>
                    <a:pt x="1" y="27062"/>
                  </a:lnTo>
                  <a:close/>
                </a:path>
              </a:pathLst>
            </a:custGeom>
            <a:noFill/>
            <a:ln w="8775" cap="rnd" cmpd="sng">
              <a:solidFill>
                <a:srgbClr val="FF006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rgbClr val="FFEBF8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58150" y="661475"/>
              <a:ext cx="4716300" cy="1124750"/>
            </a:xfrm>
            <a:custGeom>
              <a:avLst/>
              <a:gdLst/>
              <a:ahLst/>
              <a:cxnLst/>
              <a:rect l="l" t="t" r="r" b="b"/>
              <a:pathLst>
                <a:path w="188652" h="44990" fill="none" extrusionOk="0">
                  <a:moveTo>
                    <a:pt x="188652" y="27186"/>
                  </a:moveTo>
                  <a:lnTo>
                    <a:pt x="176222" y="27062"/>
                  </a:lnTo>
                  <a:lnTo>
                    <a:pt x="174295" y="30395"/>
                  </a:lnTo>
                  <a:lnTo>
                    <a:pt x="171931" y="26293"/>
                  </a:lnTo>
                  <a:lnTo>
                    <a:pt x="170601" y="32645"/>
                  </a:lnTo>
                  <a:lnTo>
                    <a:pt x="167791" y="25524"/>
                  </a:lnTo>
                  <a:lnTo>
                    <a:pt x="165569" y="32645"/>
                  </a:lnTo>
                  <a:lnTo>
                    <a:pt x="163347" y="26825"/>
                  </a:lnTo>
                  <a:lnTo>
                    <a:pt x="161429" y="31345"/>
                  </a:lnTo>
                  <a:lnTo>
                    <a:pt x="159207" y="23862"/>
                  </a:lnTo>
                  <a:lnTo>
                    <a:pt x="156985" y="32408"/>
                  </a:lnTo>
                  <a:lnTo>
                    <a:pt x="155209" y="27062"/>
                  </a:lnTo>
                  <a:lnTo>
                    <a:pt x="152399" y="30984"/>
                  </a:lnTo>
                  <a:lnTo>
                    <a:pt x="150329" y="19352"/>
                  </a:lnTo>
                  <a:lnTo>
                    <a:pt x="146331" y="33832"/>
                  </a:lnTo>
                  <a:lnTo>
                    <a:pt x="144109" y="22495"/>
                  </a:lnTo>
                  <a:lnTo>
                    <a:pt x="141745" y="32531"/>
                  </a:lnTo>
                  <a:lnTo>
                    <a:pt x="139970" y="25638"/>
                  </a:lnTo>
                  <a:lnTo>
                    <a:pt x="137453" y="29920"/>
                  </a:lnTo>
                  <a:lnTo>
                    <a:pt x="135231" y="16143"/>
                  </a:lnTo>
                  <a:lnTo>
                    <a:pt x="133313" y="33481"/>
                  </a:lnTo>
                  <a:lnTo>
                    <a:pt x="131091" y="24688"/>
                  </a:lnTo>
                  <a:lnTo>
                    <a:pt x="129173" y="28012"/>
                  </a:lnTo>
                  <a:lnTo>
                    <a:pt x="126800" y="15317"/>
                  </a:lnTo>
                  <a:lnTo>
                    <a:pt x="125024" y="36567"/>
                  </a:lnTo>
                  <a:lnTo>
                    <a:pt x="123106" y="24100"/>
                  </a:lnTo>
                  <a:lnTo>
                    <a:pt x="120143" y="30158"/>
                  </a:lnTo>
                  <a:lnTo>
                    <a:pt x="118957" y="18754"/>
                  </a:lnTo>
                  <a:lnTo>
                    <a:pt x="118074" y="37868"/>
                  </a:lnTo>
                  <a:lnTo>
                    <a:pt x="116004" y="7246"/>
                  </a:lnTo>
                  <a:lnTo>
                    <a:pt x="114076" y="39653"/>
                  </a:lnTo>
                  <a:lnTo>
                    <a:pt x="111265" y="16266"/>
                  </a:lnTo>
                  <a:lnTo>
                    <a:pt x="109490" y="30984"/>
                  </a:lnTo>
                  <a:lnTo>
                    <a:pt x="106974" y="11993"/>
                  </a:lnTo>
                  <a:lnTo>
                    <a:pt x="105644" y="39292"/>
                  </a:lnTo>
                  <a:lnTo>
                    <a:pt x="102976" y="15079"/>
                  </a:lnTo>
                  <a:lnTo>
                    <a:pt x="100764" y="37279"/>
                  </a:lnTo>
                  <a:lnTo>
                    <a:pt x="98247" y="4160"/>
                  </a:lnTo>
                  <a:lnTo>
                    <a:pt x="96614" y="43565"/>
                  </a:lnTo>
                  <a:lnTo>
                    <a:pt x="94326" y="1"/>
                  </a:lnTo>
                  <a:lnTo>
                    <a:pt x="92180" y="44989"/>
                  </a:lnTo>
                  <a:lnTo>
                    <a:pt x="89806" y="6173"/>
                  </a:lnTo>
                  <a:lnTo>
                    <a:pt x="87888" y="38941"/>
                  </a:lnTo>
                  <a:lnTo>
                    <a:pt x="85961" y="20539"/>
                  </a:lnTo>
                  <a:lnTo>
                    <a:pt x="83596" y="37393"/>
                  </a:lnTo>
                  <a:lnTo>
                    <a:pt x="81669" y="10446"/>
                  </a:lnTo>
                  <a:lnTo>
                    <a:pt x="79304" y="31933"/>
                  </a:lnTo>
                  <a:lnTo>
                    <a:pt x="76940" y="15193"/>
                  </a:lnTo>
                  <a:lnTo>
                    <a:pt x="74870" y="42027"/>
                  </a:lnTo>
                  <a:lnTo>
                    <a:pt x="72943" y="7720"/>
                  </a:lnTo>
                  <a:lnTo>
                    <a:pt x="70721" y="37156"/>
                  </a:lnTo>
                  <a:lnTo>
                    <a:pt x="69980" y="14956"/>
                  </a:lnTo>
                  <a:lnTo>
                    <a:pt x="68204" y="30632"/>
                  </a:lnTo>
                  <a:lnTo>
                    <a:pt x="65840" y="22913"/>
                  </a:lnTo>
                  <a:lnTo>
                    <a:pt x="63913" y="40242"/>
                  </a:lnTo>
                  <a:lnTo>
                    <a:pt x="61700" y="13655"/>
                  </a:lnTo>
                  <a:lnTo>
                    <a:pt x="59925" y="28012"/>
                  </a:lnTo>
                  <a:lnTo>
                    <a:pt x="57551" y="23976"/>
                  </a:lnTo>
                  <a:lnTo>
                    <a:pt x="55186" y="35855"/>
                  </a:lnTo>
                  <a:lnTo>
                    <a:pt x="53563" y="15317"/>
                  </a:lnTo>
                  <a:lnTo>
                    <a:pt x="50895" y="29559"/>
                  </a:lnTo>
                  <a:lnTo>
                    <a:pt x="48673" y="25761"/>
                  </a:lnTo>
                  <a:lnTo>
                    <a:pt x="46755" y="32531"/>
                  </a:lnTo>
                  <a:lnTo>
                    <a:pt x="44533" y="21602"/>
                  </a:lnTo>
                  <a:lnTo>
                    <a:pt x="42311" y="35019"/>
                  </a:lnTo>
                  <a:lnTo>
                    <a:pt x="37877" y="18403"/>
                  </a:lnTo>
                  <a:lnTo>
                    <a:pt x="35807" y="31582"/>
                  </a:lnTo>
                  <a:lnTo>
                    <a:pt x="33737" y="27243"/>
                  </a:lnTo>
                  <a:lnTo>
                    <a:pt x="31515" y="31696"/>
                  </a:lnTo>
                  <a:lnTo>
                    <a:pt x="29739" y="23739"/>
                  </a:lnTo>
                  <a:lnTo>
                    <a:pt x="27071" y="30870"/>
                  </a:lnTo>
                  <a:lnTo>
                    <a:pt x="25295" y="27243"/>
                  </a:lnTo>
                  <a:lnTo>
                    <a:pt x="22931" y="32531"/>
                  </a:lnTo>
                  <a:lnTo>
                    <a:pt x="21004" y="21963"/>
                  </a:lnTo>
                  <a:lnTo>
                    <a:pt x="18791" y="32531"/>
                  </a:lnTo>
                  <a:lnTo>
                    <a:pt x="15829" y="26293"/>
                  </a:lnTo>
                  <a:lnTo>
                    <a:pt x="14347" y="31696"/>
                  </a:lnTo>
                  <a:lnTo>
                    <a:pt x="12277" y="27062"/>
                  </a:lnTo>
                  <a:lnTo>
                    <a:pt x="0" y="27062"/>
                  </a:lnTo>
                  <a:close/>
                </a:path>
              </a:pathLst>
            </a:custGeom>
            <a:noFill/>
            <a:ln w="8775" cap="rnd" cmpd="sng">
              <a:solidFill>
                <a:srgbClr val="FF009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rgbClr val="FFEBF8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 flipH="1">
            <a:off x="-4671307" y="-640082"/>
            <a:ext cx="6977648" cy="2588364"/>
            <a:chOff x="1346473" y="3770450"/>
            <a:chExt cx="4743150" cy="1759475"/>
          </a:xfrm>
        </p:grpSpPr>
        <p:sp>
          <p:nvSpPr>
            <p:cNvPr id="17" name="Google Shape;17;p2"/>
            <p:cNvSpPr/>
            <p:nvPr/>
          </p:nvSpPr>
          <p:spPr>
            <a:xfrm>
              <a:off x="1367325" y="3774250"/>
              <a:ext cx="4230175" cy="1755675"/>
            </a:xfrm>
            <a:custGeom>
              <a:avLst/>
              <a:gdLst/>
              <a:ahLst/>
              <a:cxnLst/>
              <a:rect l="l" t="t" r="r" b="b"/>
              <a:pathLst>
                <a:path w="169207" h="70227" fill="none" extrusionOk="0">
                  <a:moveTo>
                    <a:pt x="1" y="35114"/>
                  </a:moveTo>
                  <a:cubicBezTo>
                    <a:pt x="3172" y="23539"/>
                    <a:pt x="5423" y="35712"/>
                    <a:pt x="5423" y="35313"/>
                  </a:cubicBezTo>
                  <a:cubicBezTo>
                    <a:pt x="5423" y="34914"/>
                    <a:pt x="7141" y="56886"/>
                    <a:pt x="10189" y="35503"/>
                  </a:cubicBezTo>
                  <a:cubicBezTo>
                    <a:pt x="13228" y="14129"/>
                    <a:pt x="16675" y="30604"/>
                    <a:pt x="16798" y="35114"/>
                  </a:cubicBezTo>
                  <a:cubicBezTo>
                    <a:pt x="16931" y="39624"/>
                    <a:pt x="19846" y="49632"/>
                    <a:pt x="22229" y="35503"/>
                  </a:cubicBezTo>
                  <a:cubicBezTo>
                    <a:pt x="24603" y="21384"/>
                    <a:pt x="26331" y="30604"/>
                    <a:pt x="27385" y="34297"/>
                  </a:cubicBezTo>
                  <a:cubicBezTo>
                    <a:pt x="28449" y="37991"/>
                    <a:pt x="30300" y="54332"/>
                    <a:pt x="33206" y="35702"/>
                  </a:cubicBezTo>
                  <a:cubicBezTo>
                    <a:pt x="36121" y="17063"/>
                    <a:pt x="38761" y="35104"/>
                    <a:pt x="38628" y="35313"/>
                  </a:cubicBezTo>
                  <a:cubicBezTo>
                    <a:pt x="38504" y="35513"/>
                    <a:pt x="42207" y="70227"/>
                    <a:pt x="44458" y="35114"/>
                  </a:cubicBezTo>
                  <a:cubicBezTo>
                    <a:pt x="46699" y="0"/>
                    <a:pt x="50800" y="27859"/>
                    <a:pt x="50933" y="35313"/>
                  </a:cubicBezTo>
                  <a:cubicBezTo>
                    <a:pt x="51066" y="42767"/>
                    <a:pt x="54637" y="47078"/>
                    <a:pt x="55966" y="35114"/>
                  </a:cubicBezTo>
                  <a:cubicBezTo>
                    <a:pt x="57286" y="23150"/>
                    <a:pt x="60201" y="26872"/>
                    <a:pt x="60856" y="35114"/>
                  </a:cubicBezTo>
                  <a:cubicBezTo>
                    <a:pt x="61521" y="43356"/>
                    <a:pt x="65091" y="55709"/>
                    <a:pt x="66809" y="35114"/>
                  </a:cubicBezTo>
                  <a:cubicBezTo>
                    <a:pt x="68528" y="14519"/>
                    <a:pt x="71842" y="24517"/>
                    <a:pt x="72763" y="35114"/>
                  </a:cubicBezTo>
                  <a:cubicBezTo>
                    <a:pt x="73694" y="45701"/>
                    <a:pt x="76865" y="56497"/>
                    <a:pt x="78318" y="34876"/>
                  </a:cubicBezTo>
                  <a:cubicBezTo>
                    <a:pt x="79780" y="13256"/>
                    <a:pt x="82030" y="17073"/>
                    <a:pt x="84138" y="34876"/>
                  </a:cubicBezTo>
                  <a:cubicBezTo>
                    <a:pt x="86246" y="52680"/>
                    <a:pt x="89161" y="41390"/>
                    <a:pt x="89161" y="35361"/>
                  </a:cubicBezTo>
                  <a:cubicBezTo>
                    <a:pt x="89161" y="29341"/>
                    <a:pt x="93263" y="15497"/>
                    <a:pt x="94716" y="34307"/>
                  </a:cubicBezTo>
                  <a:cubicBezTo>
                    <a:pt x="96178" y="53117"/>
                    <a:pt x="100802" y="42767"/>
                    <a:pt x="100679" y="35503"/>
                  </a:cubicBezTo>
                  <a:cubicBezTo>
                    <a:pt x="100546" y="28249"/>
                    <a:pt x="104249" y="18241"/>
                    <a:pt x="106234" y="34610"/>
                  </a:cubicBezTo>
                  <a:cubicBezTo>
                    <a:pt x="108218" y="50980"/>
                    <a:pt x="112187" y="37269"/>
                    <a:pt x="111921" y="34629"/>
                  </a:cubicBezTo>
                  <a:cubicBezTo>
                    <a:pt x="111656" y="31980"/>
                    <a:pt x="115625" y="17462"/>
                    <a:pt x="117875" y="34629"/>
                  </a:cubicBezTo>
                  <a:cubicBezTo>
                    <a:pt x="120125" y="51787"/>
                    <a:pt x="123031" y="34629"/>
                    <a:pt x="123031" y="34629"/>
                  </a:cubicBezTo>
                  <a:cubicBezTo>
                    <a:pt x="123961" y="25115"/>
                    <a:pt x="128718" y="26283"/>
                    <a:pt x="129117" y="35503"/>
                  </a:cubicBezTo>
                  <a:cubicBezTo>
                    <a:pt x="129516" y="44723"/>
                    <a:pt x="133086" y="44334"/>
                    <a:pt x="133884" y="35351"/>
                  </a:cubicBezTo>
                  <a:cubicBezTo>
                    <a:pt x="134682" y="26359"/>
                    <a:pt x="138651" y="20795"/>
                    <a:pt x="140502" y="35351"/>
                  </a:cubicBezTo>
                  <a:cubicBezTo>
                    <a:pt x="142354" y="49898"/>
                    <a:pt x="145392" y="38247"/>
                    <a:pt x="146057" y="35503"/>
                  </a:cubicBezTo>
                  <a:cubicBezTo>
                    <a:pt x="146721" y="32759"/>
                    <a:pt x="148962" y="19618"/>
                    <a:pt x="151479" y="35702"/>
                  </a:cubicBezTo>
                  <a:cubicBezTo>
                    <a:pt x="153995" y="51787"/>
                    <a:pt x="157299" y="35702"/>
                    <a:pt x="157299" y="35702"/>
                  </a:cubicBezTo>
                  <a:cubicBezTo>
                    <a:pt x="157299" y="35702"/>
                    <a:pt x="160081" y="28448"/>
                    <a:pt x="162721" y="35702"/>
                  </a:cubicBezTo>
                  <a:cubicBezTo>
                    <a:pt x="165370" y="42957"/>
                    <a:pt x="169206" y="35702"/>
                    <a:pt x="169206" y="35702"/>
                  </a:cubicBezTo>
                </a:path>
              </a:pathLst>
            </a:custGeom>
            <a:noFill/>
            <a:ln w="9025" cap="flat" cmpd="sng">
              <a:solidFill>
                <a:srgbClr val="7DFF00"/>
              </a:solidFill>
              <a:prstDash val="solid"/>
              <a:miter lim="9495"/>
              <a:headEnd type="none" w="sm" len="sm"/>
              <a:tailEnd type="none" w="sm" len="sm"/>
            </a:ln>
            <a:effectLst>
              <a:outerShdw blurRad="85725" algn="bl" rotWithShape="0">
                <a:schemeClr val="accent5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42350" y="3770450"/>
              <a:ext cx="4229925" cy="1755450"/>
            </a:xfrm>
            <a:custGeom>
              <a:avLst/>
              <a:gdLst/>
              <a:ahLst/>
              <a:cxnLst/>
              <a:rect l="l" t="t" r="r" b="b"/>
              <a:pathLst>
                <a:path w="169197" h="70218" fill="none" extrusionOk="0">
                  <a:moveTo>
                    <a:pt x="0" y="35114"/>
                  </a:moveTo>
                  <a:cubicBezTo>
                    <a:pt x="3181" y="23539"/>
                    <a:pt x="5432" y="35703"/>
                    <a:pt x="5432" y="35304"/>
                  </a:cubicBezTo>
                  <a:cubicBezTo>
                    <a:pt x="5432" y="34905"/>
                    <a:pt x="7150" y="56886"/>
                    <a:pt x="10189" y="35503"/>
                  </a:cubicBezTo>
                  <a:cubicBezTo>
                    <a:pt x="13237" y="14120"/>
                    <a:pt x="16674" y="30594"/>
                    <a:pt x="16807" y="35114"/>
                  </a:cubicBezTo>
                  <a:cubicBezTo>
                    <a:pt x="16940" y="39624"/>
                    <a:pt x="19845" y="49622"/>
                    <a:pt x="22229" y="35503"/>
                  </a:cubicBezTo>
                  <a:cubicBezTo>
                    <a:pt x="24612" y="21374"/>
                    <a:pt x="26331" y="30594"/>
                    <a:pt x="27394" y="34288"/>
                  </a:cubicBezTo>
                  <a:cubicBezTo>
                    <a:pt x="28448" y="37981"/>
                    <a:pt x="30300" y="54332"/>
                    <a:pt x="33205" y="35693"/>
                  </a:cubicBezTo>
                  <a:cubicBezTo>
                    <a:pt x="36111" y="17063"/>
                    <a:pt x="38760" y="35104"/>
                    <a:pt x="38637" y="35304"/>
                  </a:cubicBezTo>
                  <a:cubicBezTo>
                    <a:pt x="38504" y="35503"/>
                    <a:pt x="42207" y="70218"/>
                    <a:pt x="44448" y="35114"/>
                  </a:cubicBezTo>
                  <a:cubicBezTo>
                    <a:pt x="46689" y="1"/>
                    <a:pt x="50800" y="27850"/>
                    <a:pt x="50933" y="35304"/>
                  </a:cubicBezTo>
                  <a:cubicBezTo>
                    <a:pt x="51066" y="42757"/>
                    <a:pt x="54636" y="47078"/>
                    <a:pt x="55956" y="35114"/>
                  </a:cubicBezTo>
                  <a:cubicBezTo>
                    <a:pt x="57285" y="23140"/>
                    <a:pt x="60191" y="26872"/>
                    <a:pt x="60855" y="35114"/>
                  </a:cubicBezTo>
                  <a:cubicBezTo>
                    <a:pt x="61511" y="43346"/>
                    <a:pt x="65090" y="55709"/>
                    <a:pt x="66809" y="35114"/>
                  </a:cubicBezTo>
                  <a:cubicBezTo>
                    <a:pt x="68528" y="14519"/>
                    <a:pt x="71832" y="24517"/>
                    <a:pt x="72762" y="35114"/>
                  </a:cubicBezTo>
                  <a:cubicBezTo>
                    <a:pt x="73684" y="45701"/>
                    <a:pt x="76864" y="56488"/>
                    <a:pt x="78317" y="34876"/>
                  </a:cubicBezTo>
                  <a:cubicBezTo>
                    <a:pt x="79770" y="13256"/>
                    <a:pt x="82020" y="17073"/>
                    <a:pt x="84138" y="34876"/>
                  </a:cubicBezTo>
                  <a:cubicBezTo>
                    <a:pt x="86246" y="52680"/>
                    <a:pt x="89161" y="41381"/>
                    <a:pt x="89161" y="35361"/>
                  </a:cubicBezTo>
                  <a:cubicBezTo>
                    <a:pt x="89161" y="29341"/>
                    <a:pt x="93263" y="15497"/>
                    <a:pt x="94716" y="34307"/>
                  </a:cubicBezTo>
                  <a:cubicBezTo>
                    <a:pt x="96168" y="53107"/>
                    <a:pt x="100802" y="42757"/>
                    <a:pt x="100669" y="35503"/>
                  </a:cubicBezTo>
                  <a:cubicBezTo>
                    <a:pt x="100536" y="28239"/>
                    <a:pt x="104239" y="18241"/>
                    <a:pt x="106224" y="34611"/>
                  </a:cubicBezTo>
                  <a:cubicBezTo>
                    <a:pt x="108208" y="50971"/>
                    <a:pt x="112177" y="37269"/>
                    <a:pt x="111921" y="34620"/>
                  </a:cubicBezTo>
                  <a:cubicBezTo>
                    <a:pt x="111655" y="31971"/>
                    <a:pt x="115624" y="17453"/>
                    <a:pt x="117874" y="34620"/>
                  </a:cubicBezTo>
                  <a:cubicBezTo>
                    <a:pt x="120115" y="51787"/>
                    <a:pt x="123030" y="34620"/>
                    <a:pt x="123030" y="34620"/>
                  </a:cubicBezTo>
                  <a:cubicBezTo>
                    <a:pt x="123951" y="25106"/>
                    <a:pt x="128718" y="26283"/>
                    <a:pt x="129117" y="35503"/>
                  </a:cubicBezTo>
                  <a:cubicBezTo>
                    <a:pt x="129516" y="44723"/>
                    <a:pt x="133086" y="44324"/>
                    <a:pt x="133883" y="35342"/>
                  </a:cubicBezTo>
                  <a:cubicBezTo>
                    <a:pt x="134672" y="26359"/>
                    <a:pt x="138641" y="20795"/>
                    <a:pt x="140492" y="35342"/>
                  </a:cubicBezTo>
                  <a:cubicBezTo>
                    <a:pt x="142344" y="49888"/>
                    <a:pt x="145392" y="38247"/>
                    <a:pt x="146047" y="35503"/>
                  </a:cubicBezTo>
                  <a:cubicBezTo>
                    <a:pt x="146711" y="32750"/>
                    <a:pt x="148962" y="19608"/>
                    <a:pt x="151478" y="35693"/>
                  </a:cubicBezTo>
                  <a:cubicBezTo>
                    <a:pt x="153985" y="51778"/>
                    <a:pt x="157289" y="35693"/>
                    <a:pt x="157289" y="35693"/>
                  </a:cubicBezTo>
                  <a:cubicBezTo>
                    <a:pt x="157289" y="35693"/>
                    <a:pt x="160071" y="28439"/>
                    <a:pt x="162720" y="35693"/>
                  </a:cubicBezTo>
                  <a:cubicBezTo>
                    <a:pt x="165360" y="42957"/>
                    <a:pt x="169196" y="35693"/>
                    <a:pt x="169196" y="35693"/>
                  </a:cubicBezTo>
                </a:path>
              </a:pathLst>
            </a:custGeom>
            <a:noFill/>
            <a:ln w="9025" cap="flat" cmpd="sng">
              <a:solidFill>
                <a:schemeClr val="accent5"/>
              </a:solidFill>
              <a:prstDash val="solid"/>
              <a:miter lim="9495"/>
              <a:headEnd type="none" w="sm" len="sm"/>
              <a:tailEnd type="none" w="sm" len="sm"/>
            </a:ln>
            <a:effectLst>
              <a:outerShdw blurRad="85725" algn="bl" rotWithShape="0">
                <a:schemeClr val="accent5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15925" y="3774250"/>
              <a:ext cx="4229925" cy="1755675"/>
            </a:xfrm>
            <a:custGeom>
              <a:avLst/>
              <a:gdLst/>
              <a:ahLst/>
              <a:cxnLst/>
              <a:rect l="l" t="t" r="r" b="b"/>
              <a:pathLst>
                <a:path w="169197" h="70227" fill="none" extrusionOk="0">
                  <a:moveTo>
                    <a:pt x="1" y="35114"/>
                  </a:moveTo>
                  <a:cubicBezTo>
                    <a:pt x="3172" y="23539"/>
                    <a:pt x="5423" y="35712"/>
                    <a:pt x="5423" y="35313"/>
                  </a:cubicBezTo>
                  <a:cubicBezTo>
                    <a:pt x="5423" y="34914"/>
                    <a:pt x="7141" y="56886"/>
                    <a:pt x="10189" y="35503"/>
                  </a:cubicBezTo>
                  <a:cubicBezTo>
                    <a:pt x="13228" y="14129"/>
                    <a:pt x="16675" y="30604"/>
                    <a:pt x="16798" y="35114"/>
                  </a:cubicBezTo>
                  <a:cubicBezTo>
                    <a:pt x="16931" y="39624"/>
                    <a:pt x="19846" y="49632"/>
                    <a:pt x="22229" y="35503"/>
                  </a:cubicBezTo>
                  <a:cubicBezTo>
                    <a:pt x="24603" y="21384"/>
                    <a:pt x="26331" y="30604"/>
                    <a:pt x="27385" y="34297"/>
                  </a:cubicBezTo>
                  <a:cubicBezTo>
                    <a:pt x="28449" y="37991"/>
                    <a:pt x="30300" y="54332"/>
                    <a:pt x="33206" y="35702"/>
                  </a:cubicBezTo>
                  <a:cubicBezTo>
                    <a:pt x="36111" y="17063"/>
                    <a:pt x="38761" y="35104"/>
                    <a:pt x="38628" y="35313"/>
                  </a:cubicBezTo>
                  <a:cubicBezTo>
                    <a:pt x="38495" y="35513"/>
                    <a:pt x="42198" y="70227"/>
                    <a:pt x="44439" y="35114"/>
                  </a:cubicBezTo>
                  <a:cubicBezTo>
                    <a:pt x="46689" y="0"/>
                    <a:pt x="50791" y="27859"/>
                    <a:pt x="50924" y="35313"/>
                  </a:cubicBezTo>
                  <a:cubicBezTo>
                    <a:pt x="51057" y="42767"/>
                    <a:pt x="54627" y="47078"/>
                    <a:pt x="55956" y="35114"/>
                  </a:cubicBezTo>
                  <a:cubicBezTo>
                    <a:pt x="57276" y="23150"/>
                    <a:pt x="60191" y="26872"/>
                    <a:pt x="60846" y="35114"/>
                  </a:cubicBezTo>
                  <a:cubicBezTo>
                    <a:pt x="61511" y="43356"/>
                    <a:pt x="65081" y="55709"/>
                    <a:pt x="66800" y="35114"/>
                  </a:cubicBezTo>
                  <a:cubicBezTo>
                    <a:pt x="68519" y="14519"/>
                    <a:pt x="71832" y="24527"/>
                    <a:pt x="72754" y="35114"/>
                  </a:cubicBezTo>
                  <a:cubicBezTo>
                    <a:pt x="73684" y="45710"/>
                    <a:pt x="76855" y="56497"/>
                    <a:pt x="78308" y="34876"/>
                  </a:cubicBezTo>
                  <a:cubicBezTo>
                    <a:pt x="79771" y="13256"/>
                    <a:pt x="82021" y="17073"/>
                    <a:pt x="84129" y="34876"/>
                  </a:cubicBezTo>
                  <a:cubicBezTo>
                    <a:pt x="86237" y="52680"/>
                    <a:pt x="89152" y="41390"/>
                    <a:pt x="89152" y="35370"/>
                  </a:cubicBezTo>
                  <a:cubicBezTo>
                    <a:pt x="89152" y="29341"/>
                    <a:pt x="93254" y="15497"/>
                    <a:pt x="94716" y="34307"/>
                  </a:cubicBezTo>
                  <a:cubicBezTo>
                    <a:pt x="96169" y="53117"/>
                    <a:pt x="100793" y="42767"/>
                    <a:pt x="100670" y="35503"/>
                  </a:cubicBezTo>
                  <a:cubicBezTo>
                    <a:pt x="100537" y="28249"/>
                    <a:pt x="104240" y="18241"/>
                    <a:pt x="106224" y="34610"/>
                  </a:cubicBezTo>
                  <a:cubicBezTo>
                    <a:pt x="108209" y="50980"/>
                    <a:pt x="112178" y="37269"/>
                    <a:pt x="111912" y="34629"/>
                  </a:cubicBezTo>
                  <a:cubicBezTo>
                    <a:pt x="111646" y="31980"/>
                    <a:pt x="115615" y="17462"/>
                    <a:pt x="117865" y="34629"/>
                  </a:cubicBezTo>
                  <a:cubicBezTo>
                    <a:pt x="120116" y="51787"/>
                    <a:pt x="123021" y="34629"/>
                    <a:pt x="123021" y="34629"/>
                  </a:cubicBezTo>
                  <a:cubicBezTo>
                    <a:pt x="123952" y="25115"/>
                    <a:pt x="128719" y="26283"/>
                    <a:pt x="129108" y="35503"/>
                  </a:cubicBezTo>
                  <a:cubicBezTo>
                    <a:pt x="129507" y="44723"/>
                    <a:pt x="133077" y="44334"/>
                    <a:pt x="133874" y="35351"/>
                  </a:cubicBezTo>
                  <a:cubicBezTo>
                    <a:pt x="134663" y="26359"/>
                    <a:pt x="138641" y="20795"/>
                    <a:pt x="140493" y="35351"/>
                  </a:cubicBezTo>
                  <a:cubicBezTo>
                    <a:pt x="142344" y="49898"/>
                    <a:pt x="145383" y="38247"/>
                    <a:pt x="146047" y="35503"/>
                  </a:cubicBezTo>
                  <a:cubicBezTo>
                    <a:pt x="146703" y="32759"/>
                    <a:pt x="148953" y="19618"/>
                    <a:pt x="151469" y="35702"/>
                  </a:cubicBezTo>
                  <a:cubicBezTo>
                    <a:pt x="153985" y="51787"/>
                    <a:pt x="157290" y="35702"/>
                    <a:pt x="157290" y="35702"/>
                  </a:cubicBezTo>
                  <a:cubicBezTo>
                    <a:pt x="157290" y="35702"/>
                    <a:pt x="160062" y="28448"/>
                    <a:pt x="162712" y="35702"/>
                  </a:cubicBezTo>
                  <a:cubicBezTo>
                    <a:pt x="165361" y="42957"/>
                    <a:pt x="169197" y="35702"/>
                    <a:pt x="169197" y="35702"/>
                  </a:cubicBezTo>
                </a:path>
              </a:pathLst>
            </a:custGeom>
            <a:noFill/>
            <a:ln w="9025" cap="flat" cmpd="sng">
              <a:solidFill>
                <a:srgbClr val="00FF67"/>
              </a:solidFill>
              <a:prstDash val="solid"/>
              <a:miter lim="9495"/>
              <a:headEnd type="none" w="sm" len="sm"/>
              <a:tailEnd type="none" w="sm" len="sm"/>
            </a:ln>
            <a:effectLst>
              <a:outerShdw blurRad="85725" algn="bl" rotWithShape="0">
                <a:schemeClr val="accent5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46473" y="4651926"/>
              <a:ext cx="4743150" cy="25"/>
            </a:xfrm>
            <a:custGeom>
              <a:avLst/>
              <a:gdLst/>
              <a:ahLst/>
              <a:cxnLst/>
              <a:rect l="l" t="t" r="r" b="b"/>
              <a:pathLst>
                <a:path w="189726" h="1" fill="none" extrusionOk="0">
                  <a:moveTo>
                    <a:pt x="1" y="1"/>
                  </a:moveTo>
                  <a:lnTo>
                    <a:pt x="189725" y="1"/>
                  </a:lnTo>
                </a:path>
              </a:pathLst>
            </a:custGeom>
            <a:noFill/>
            <a:ln w="9025" cap="flat" cmpd="sng">
              <a:solidFill>
                <a:schemeClr val="accent4"/>
              </a:solidFill>
              <a:prstDash val="solid"/>
              <a:miter lim="9495"/>
              <a:headEnd type="none" w="sm" len="sm"/>
              <a:tailEnd type="none" w="sm" len="sm"/>
            </a:ln>
            <a:effectLst>
              <a:outerShdw blurRad="85725" algn="bl" rotWithShape="0">
                <a:schemeClr val="accent5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323350" y="2432232"/>
            <a:ext cx="5069700" cy="2223104"/>
            <a:chOff x="7323350" y="2432232"/>
            <a:chExt cx="5069700" cy="2223104"/>
          </a:xfrm>
        </p:grpSpPr>
        <p:grpSp>
          <p:nvGrpSpPr>
            <p:cNvPr id="22" name="Google Shape;22;p2"/>
            <p:cNvGrpSpPr/>
            <p:nvPr/>
          </p:nvGrpSpPr>
          <p:grpSpPr>
            <a:xfrm>
              <a:off x="7428074" y="2432232"/>
              <a:ext cx="4950908" cy="2223104"/>
              <a:chOff x="-602160" y="2710576"/>
              <a:chExt cx="2443083" cy="538647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658254" y="2710576"/>
                <a:ext cx="1182669" cy="536836"/>
              </a:xfrm>
              <a:custGeom>
                <a:avLst/>
                <a:gdLst/>
                <a:ahLst/>
                <a:cxnLst/>
                <a:rect l="l" t="t" r="r" b="b"/>
                <a:pathLst>
                  <a:path w="80977" h="36757" fill="none" extrusionOk="0">
                    <a:moveTo>
                      <a:pt x="80976" y="17273"/>
                    </a:moveTo>
                    <a:cubicBezTo>
                      <a:pt x="80758" y="17273"/>
                      <a:pt x="78754" y="16646"/>
                      <a:pt x="77149" y="18754"/>
                    </a:cubicBezTo>
                    <a:cubicBezTo>
                      <a:pt x="75535" y="20862"/>
                      <a:pt x="74985" y="19380"/>
                      <a:pt x="74035" y="18754"/>
                    </a:cubicBezTo>
                    <a:cubicBezTo>
                      <a:pt x="73095" y="18118"/>
                      <a:pt x="72316" y="23910"/>
                      <a:pt x="70484" y="23492"/>
                    </a:cubicBezTo>
                    <a:cubicBezTo>
                      <a:pt x="68651" y="23065"/>
                      <a:pt x="68594" y="7796"/>
                      <a:pt x="64378" y="8641"/>
                    </a:cubicBezTo>
                    <a:cubicBezTo>
                      <a:pt x="60162" y="9477"/>
                      <a:pt x="62270" y="7369"/>
                      <a:pt x="60162" y="3685"/>
                    </a:cubicBezTo>
                    <a:cubicBezTo>
                      <a:pt x="58055" y="1"/>
                      <a:pt x="57884" y="3580"/>
                      <a:pt x="57276" y="10854"/>
                    </a:cubicBezTo>
                    <a:cubicBezTo>
                      <a:pt x="56668" y="18118"/>
                      <a:pt x="53668" y="22020"/>
                      <a:pt x="51835" y="15383"/>
                    </a:cubicBezTo>
                    <a:cubicBezTo>
                      <a:pt x="50003" y="8746"/>
                      <a:pt x="51674" y="7483"/>
                      <a:pt x="49898" y="6951"/>
                    </a:cubicBezTo>
                    <a:cubicBezTo>
                      <a:pt x="48123" y="6429"/>
                      <a:pt x="47458" y="4634"/>
                      <a:pt x="45340" y="8319"/>
                    </a:cubicBezTo>
                    <a:cubicBezTo>
                      <a:pt x="43232" y="12012"/>
                      <a:pt x="44229" y="8746"/>
                      <a:pt x="42235" y="9059"/>
                    </a:cubicBezTo>
                    <a:cubicBezTo>
                      <a:pt x="40241" y="9373"/>
                      <a:pt x="40735" y="13683"/>
                      <a:pt x="39074" y="15582"/>
                    </a:cubicBezTo>
                    <a:cubicBezTo>
                      <a:pt x="37412" y="17481"/>
                      <a:pt x="35579" y="9790"/>
                      <a:pt x="33690" y="8214"/>
                    </a:cubicBezTo>
                    <a:cubicBezTo>
                      <a:pt x="31800" y="6638"/>
                      <a:pt x="30917" y="9164"/>
                      <a:pt x="28914" y="15582"/>
                    </a:cubicBezTo>
                    <a:cubicBezTo>
                      <a:pt x="26920" y="22011"/>
                      <a:pt x="27917" y="18118"/>
                      <a:pt x="26749" y="16532"/>
                    </a:cubicBezTo>
                    <a:cubicBezTo>
                      <a:pt x="25590" y="14956"/>
                      <a:pt x="24973" y="25704"/>
                      <a:pt x="23530" y="28961"/>
                    </a:cubicBezTo>
                    <a:cubicBezTo>
                      <a:pt x="22096" y="32227"/>
                      <a:pt x="20425" y="36757"/>
                      <a:pt x="18592" y="26227"/>
                    </a:cubicBezTo>
                    <a:cubicBezTo>
                      <a:pt x="16760" y="15696"/>
                      <a:pt x="16038" y="24755"/>
                      <a:pt x="15259" y="22011"/>
                    </a:cubicBezTo>
                    <a:cubicBezTo>
                      <a:pt x="14490" y="19276"/>
                      <a:pt x="13265" y="7587"/>
                      <a:pt x="10882" y="7901"/>
                    </a:cubicBezTo>
                    <a:cubicBezTo>
                      <a:pt x="8489" y="8214"/>
                      <a:pt x="7882" y="16114"/>
                      <a:pt x="6657" y="18013"/>
                    </a:cubicBezTo>
                    <a:cubicBezTo>
                      <a:pt x="5441" y="19903"/>
                      <a:pt x="3941" y="20121"/>
                      <a:pt x="2830" y="15060"/>
                    </a:cubicBezTo>
                    <a:cubicBezTo>
                      <a:pt x="1719" y="10009"/>
                      <a:pt x="1045" y="9268"/>
                      <a:pt x="1" y="9686"/>
                    </a:cubicBezTo>
                  </a:path>
                </a:pathLst>
              </a:custGeom>
              <a:noFill/>
              <a:ln w="9025" cap="flat" cmpd="sng">
                <a:solidFill>
                  <a:schemeClr val="accent1"/>
                </a:solidFill>
                <a:prstDash val="solid"/>
                <a:miter lim="9495"/>
                <a:headEnd type="none" w="sm" len="sm"/>
                <a:tailEnd type="none" w="sm" len="sm"/>
              </a:ln>
              <a:effectLst>
                <a:outerShdw blurRad="85725" algn="bl" rotWithShape="0">
                  <a:srgbClr val="BEFAFF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14163" y="2710576"/>
                <a:ext cx="1182654" cy="536836"/>
              </a:xfrm>
              <a:custGeom>
                <a:avLst/>
                <a:gdLst/>
                <a:ahLst/>
                <a:cxnLst/>
                <a:rect l="l" t="t" r="r" b="b"/>
                <a:pathLst>
                  <a:path w="80976" h="36757" fill="none" extrusionOk="0">
                    <a:moveTo>
                      <a:pt x="80976" y="17273"/>
                    </a:moveTo>
                    <a:cubicBezTo>
                      <a:pt x="80757" y="17273"/>
                      <a:pt x="78763" y="16646"/>
                      <a:pt x="77149" y="18754"/>
                    </a:cubicBezTo>
                    <a:cubicBezTo>
                      <a:pt x="75544" y="20862"/>
                      <a:pt x="74984" y="19380"/>
                      <a:pt x="74044" y="18754"/>
                    </a:cubicBezTo>
                    <a:cubicBezTo>
                      <a:pt x="73095" y="18118"/>
                      <a:pt x="72325" y="23910"/>
                      <a:pt x="70493" y="23492"/>
                    </a:cubicBezTo>
                    <a:cubicBezTo>
                      <a:pt x="68660" y="23065"/>
                      <a:pt x="68603" y="7796"/>
                      <a:pt x="64387" y="8641"/>
                    </a:cubicBezTo>
                    <a:cubicBezTo>
                      <a:pt x="60162" y="9477"/>
                      <a:pt x="62270" y="7369"/>
                      <a:pt x="60162" y="3685"/>
                    </a:cubicBezTo>
                    <a:cubicBezTo>
                      <a:pt x="58054" y="1"/>
                      <a:pt x="57893" y="3580"/>
                      <a:pt x="57285" y="10854"/>
                    </a:cubicBezTo>
                    <a:cubicBezTo>
                      <a:pt x="56668" y="18118"/>
                      <a:pt x="53667" y="22020"/>
                      <a:pt x="51844" y="15383"/>
                    </a:cubicBezTo>
                    <a:cubicBezTo>
                      <a:pt x="50012" y="8746"/>
                      <a:pt x="51673" y="7483"/>
                      <a:pt x="49898" y="6951"/>
                    </a:cubicBezTo>
                    <a:cubicBezTo>
                      <a:pt x="48122" y="6429"/>
                      <a:pt x="47457" y="4634"/>
                      <a:pt x="45349" y="8319"/>
                    </a:cubicBezTo>
                    <a:cubicBezTo>
                      <a:pt x="43241" y="12012"/>
                      <a:pt x="44238" y="8746"/>
                      <a:pt x="42235" y="9059"/>
                    </a:cubicBezTo>
                    <a:cubicBezTo>
                      <a:pt x="40241" y="9373"/>
                      <a:pt x="40744" y="13683"/>
                      <a:pt x="39073" y="15582"/>
                    </a:cubicBezTo>
                    <a:cubicBezTo>
                      <a:pt x="37411" y="17481"/>
                      <a:pt x="35579" y="9790"/>
                      <a:pt x="33689" y="8214"/>
                    </a:cubicBezTo>
                    <a:cubicBezTo>
                      <a:pt x="31800" y="6638"/>
                      <a:pt x="30917" y="9164"/>
                      <a:pt x="28923" y="15582"/>
                    </a:cubicBezTo>
                    <a:cubicBezTo>
                      <a:pt x="26919" y="22011"/>
                      <a:pt x="27916" y="18118"/>
                      <a:pt x="26758" y="16532"/>
                    </a:cubicBezTo>
                    <a:cubicBezTo>
                      <a:pt x="25590" y="14956"/>
                      <a:pt x="24973" y="25704"/>
                      <a:pt x="23539" y="28961"/>
                    </a:cubicBezTo>
                    <a:cubicBezTo>
                      <a:pt x="22096" y="32227"/>
                      <a:pt x="20424" y="36757"/>
                      <a:pt x="18592" y="26227"/>
                    </a:cubicBezTo>
                    <a:cubicBezTo>
                      <a:pt x="16759" y="15696"/>
                      <a:pt x="16038" y="24755"/>
                      <a:pt x="15268" y="22011"/>
                    </a:cubicBezTo>
                    <a:cubicBezTo>
                      <a:pt x="14490" y="19276"/>
                      <a:pt x="13265" y="7587"/>
                      <a:pt x="10882" y="7901"/>
                    </a:cubicBezTo>
                    <a:cubicBezTo>
                      <a:pt x="8489" y="8214"/>
                      <a:pt x="7881" y="16114"/>
                      <a:pt x="6666" y="18013"/>
                    </a:cubicBezTo>
                    <a:cubicBezTo>
                      <a:pt x="5441" y="19903"/>
                      <a:pt x="3941" y="20121"/>
                      <a:pt x="2830" y="15060"/>
                    </a:cubicBezTo>
                    <a:cubicBezTo>
                      <a:pt x="1719" y="10009"/>
                      <a:pt x="1054" y="9268"/>
                      <a:pt x="0" y="9686"/>
                    </a:cubicBezTo>
                  </a:path>
                </a:pathLst>
              </a:custGeom>
              <a:solidFill>
                <a:schemeClr val="accent1"/>
              </a:solidFill>
              <a:ln w="9025" cap="flat" cmpd="sng">
                <a:solidFill>
                  <a:schemeClr val="accent2"/>
                </a:solidFill>
                <a:prstDash val="solid"/>
                <a:miter lim="9495"/>
                <a:headEnd type="none" w="sm" len="sm"/>
                <a:tailEnd type="none" w="sm" len="sm"/>
              </a:ln>
              <a:effectLst>
                <a:outerShdw blurRad="85725" algn="bl" rotWithShape="0">
                  <a:srgbClr val="BEFAFF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0480" y="2710576"/>
                <a:ext cx="1182654" cy="536836"/>
              </a:xfrm>
              <a:custGeom>
                <a:avLst/>
                <a:gdLst/>
                <a:ahLst/>
                <a:cxnLst/>
                <a:rect l="l" t="t" r="r" b="b"/>
                <a:pathLst>
                  <a:path w="80976" h="36757" fill="none" extrusionOk="0">
                    <a:moveTo>
                      <a:pt x="80976" y="17273"/>
                    </a:moveTo>
                    <a:cubicBezTo>
                      <a:pt x="80757" y="17273"/>
                      <a:pt x="78754" y="16646"/>
                      <a:pt x="77149" y="18754"/>
                    </a:cubicBezTo>
                    <a:cubicBezTo>
                      <a:pt x="75535" y="20862"/>
                      <a:pt x="74984" y="19380"/>
                      <a:pt x="74035" y="18754"/>
                    </a:cubicBezTo>
                    <a:cubicBezTo>
                      <a:pt x="73095" y="18118"/>
                      <a:pt x="72316" y="23910"/>
                      <a:pt x="70483" y="23492"/>
                    </a:cubicBezTo>
                    <a:cubicBezTo>
                      <a:pt x="68651" y="23065"/>
                      <a:pt x="68594" y="7796"/>
                      <a:pt x="64378" y="8641"/>
                    </a:cubicBezTo>
                    <a:cubicBezTo>
                      <a:pt x="60162" y="9477"/>
                      <a:pt x="62270" y="7369"/>
                      <a:pt x="60162" y="3685"/>
                    </a:cubicBezTo>
                    <a:cubicBezTo>
                      <a:pt x="58045" y="1"/>
                      <a:pt x="57883" y="3580"/>
                      <a:pt x="57275" y="10854"/>
                    </a:cubicBezTo>
                    <a:cubicBezTo>
                      <a:pt x="56668" y="18118"/>
                      <a:pt x="53667" y="22020"/>
                      <a:pt x="51835" y="15383"/>
                    </a:cubicBezTo>
                    <a:cubicBezTo>
                      <a:pt x="50002" y="8746"/>
                      <a:pt x="51664" y="7483"/>
                      <a:pt x="49898" y="6951"/>
                    </a:cubicBezTo>
                    <a:cubicBezTo>
                      <a:pt x="48122" y="6429"/>
                      <a:pt x="47448" y="4634"/>
                      <a:pt x="45340" y="8319"/>
                    </a:cubicBezTo>
                    <a:cubicBezTo>
                      <a:pt x="43232" y="12012"/>
                      <a:pt x="44229" y="8746"/>
                      <a:pt x="42235" y="9059"/>
                    </a:cubicBezTo>
                    <a:cubicBezTo>
                      <a:pt x="40231" y="9373"/>
                      <a:pt x="40735" y="13683"/>
                      <a:pt x="39073" y="15582"/>
                    </a:cubicBezTo>
                    <a:cubicBezTo>
                      <a:pt x="37402" y="17481"/>
                      <a:pt x="35569" y="9790"/>
                      <a:pt x="33689" y="8214"/>
                    </a:cubicBezTo>
                    <a:cubicBezTo>
                      <a:pt x="31800" y="6638"/>
                      <a:pt x="30907" y="9164"/>
                      <a:pt x="28913" y="15582"/>
                    </a:cubicBezTo>
                    <a:cubicBezTo>
                      <a:pt x="26910" y="22011"/>
                      <a:pt x="27916" y="18118"/>
                      <a:pt x="26748" y="16532"/>
                    </a:cubicBezTo>
                    <a:cubicBezTo>
                      <a:pt x="25580" y="14956"/>
                      <a:pt x="24973" y="25704"/>
                      <a:pt x="23529" y="28961"/>
                    </a:cubicBezTo>
                    <a:cubicBezTo>
                      <a:pt x="22086" y="32227"/>
                      <a:pt x="20424" y="36757"/>
                      <a:pt x="18592" y="26227"/>
                    </a:cubicBezTo>
                    <a:cubicBezTo>
                      <a:pt x="16759" y="15696"/>
                      <a:pt x="16038" y="24755"/>
                      <a:pt x="15259" y="22011"/>
                    </a:cubicBezTo>
                    <a:cubicBezTo>
                      <a:pt x="14480" y="19276"/>
                      <a:pt x="13265" y="7587"/>
                      <a:pt x="10882" y="7901"/>
                    </a:cubicBezTo>
                    <a:cubicBezTo>
                      <a:pt x="8489" y="8214"/>
                      <a:pt x="7881" y="16114"/>
                      <a:pt x="6656" y="18013"/>
                    </a:cubicBezTo>
                    <a:cubicBezTo>
                      <a:pt x="5441" y="19903"/>
                      <a:pt x="3941" y="20121"/>
                      <a:pt x="2830" y="15060"/>
                    </a:cubicBezTo>
                    <a:cubicBezTo>
                      <a:pt x="1719" y="10009"/>
                      <a:pt x="1054" y="9268"/>
                      <a:pt x="0" y="9695"/>
                    </a:cubicBezTo>
                  </a:path>
                </a:pathLst>
              </a:custGeom>
              <a:noFill/>
              <a:ln w="9025" cap="flat" cmpd="sng">
                <a:solidFill>
                  <a:srgbClr val="000DFF"/>
                </a:solidFill>
                <a:prstDash val="solid"/>
                <a:miter lim="9495"/>
                <a:headEnd type="none" w="sm" len="sm"/>
                <a:tailEnd type="none" w="sm" len="sm"/>
              </a:ln>
              <a:effectLst>
                <a:outerShdw blurRad="85725" algn="bl" rotWithShape="0">
                  <a:srgbClr val="BEFAFF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" name="Google Shape;26;p2"/>
              <p:cNvGrpSpPr/>
              <p:nvPr/>
            </p:nvGrpSpPr>
            <p:grpSpPr>
              <a:xfrm>
                <a:off x="-602160" y="2712241"/>
                <a:ext cx="1270443" cy="536982"/>
                <a:chOff x="-602160" y="2712241"/>
                <a:chExt cx="1270443" cy="536982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-602160" y="2712241"/>
                  <a:ext cx="1182654" cy="536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6" h="36767" fill="none" extrusionOk="0">
                      <a:moveTo>
                        <a:pt x="0" y="17282"/>
                      </a:moveTo>
                      <a:cubicBezTo>
                        <a:pt x="219" y="17282"/>
                        <a:pt x="2222" y="16646"/>
                        <a:pt x="3827" y="18754"/>
                      </a:cubicBezTo>
                      <a:cubicBezTo>
                        <a:pt x="5441" y="20862"/>
                        <a:pt x="5992" y="19390"/>
                        <a:pt x="6932" y="18754"/>
                      </a:cubicBezTo>
                      <a:cubicBezTo>
                        <a:pt x="7881" y="18127"/>
                        <a:pt x="8660" y="23919"/>
                        <a:pt x="10493" y="23492"/>
                      </a:cubicBezTo>
                      <a:cubicBezTo>
                        <a:pt x="12316" y="23074"/>
                        <a:pt x="12373" y="7796"/>
                        <a:pt x="16598" y="8641"/>
                      </a:cubicBezTo>
                      <a:cubicBezTo>
                        <a:pt x="20814" y="9486"/>
                        <a:pt x="18706" y="7378"/>
                        <a:pt x="20814" y="3694"/>
                      </a:cubicBezTo>
                      <a:cubicBezTo>
                        <a:pt x="22922" y="1"/>
                        <a:pt x="23083" y="3590"/>
                        <a:pt x="23700" y="10854"/>
                      </a:cubicBezTo>
                      <a:cubicBezTo>
                        <a:pt x="24308" y="18127"/>
                        <a:pt x="27309" y="22020"/>
                        <a:pt x="29141" y="15383"/>
                      </a:cubicBezTo>
                      <a:cubicBezTo>
                        <a:pt x="30964" y="8746"/>
                        <a:pt x="29303" y="7483"/>
                        <a:pt x="31078" y="6961"/>
                      </a:cubicBezTo>
                      <a:cubicBezTo>
                        <a:pt x="32854" y="6429"/>
                        <a:pt x="33518" y="4644"/>
                        <a:pt x="35626" y="8328"/>
                      </a:cubicBezTo>
                      <a:cubicBezTo>
                        <a:pt x="37744" y="12012"/>
                        <a:pt x="36737" y="8746"/>
                        <a:pt x="38741" y="9059"/>
                      </a:cubicBezTo>
                      <a:cubicBezTo>
                        <a:pt x="40735" y="9382"/>
                        <a:pt x="40241" y="13693"/>
                        <a:pt x="41903" y="15592"/>
                      </a:cubicBezTo>
                      <a:cubicBezTo>
                        <a:pt x="43564" y="17491"/>
                        <a:pt x="45397" y="9800"/>
                        <a:pt x="47287" y="8214"/>
                      </a:cubicBezTo>
                      <a:cubicBezTo>
                        <a:pt x="49176" y="6638"/>
                        <a:pt x="50059" y="9164"/>
                        <a:pt x="52063" y="15592"/>
                      </a:cubicBezTo>
                      <a:cubicBezTo>
                        <a:pt x="54057" y="22011"/>
                        <a:pt x="53060" y="18118"/>
                        <a:pt x="54228" y="16541"/>
                      </a:cubicBezTo>
                      <a:cubicBezTo>
                        <a:pt x="55386" y="14965"/>
                        <a:pt x="56003" y="25704"/>
                        <a:pt x="57447" y="28971"/>
                      </a:cubicBezTo>
                      <a:cubicBezTo>
                        <a:pt x="58880" y="32237"/>
                        <a:pt x="60551" y="36766"/>
                        <a:pt x="62384" y="26236"/>
                      </a:cubicBezTo>
                      <a:cubicBezTo>
                        <a:pt x="64217" y="15696"/>
                        <a:pt x="64938" y="24755"/>
                        <a:pt x="65717" y="22020"/>
                      </a:cubicBezTo>
                      <a:cubicBezTo>
                        <a:pt x="66486" y="19276"/>
                        <a:pt x="67711" y="7587"/>
                        <a:pt x="70094" y="7901"/>
                      </a:cubicBezTo>
                      <a:cubicBezTo>
                        <a:pt x="72487" y="8224"/>
                        <a:pt x="73095" y="16124"/>
                        <a:pt x="74320" y="18013"/>
                      </a:cubicBezTo>
                      <a:cubicBezTo>
                        <a:pt x="75535" y="19912"/>
                        <a:pt x="77035" y="20121"/>
                        <a:pt x="78146" y="15070"/>
                      </a:cubicBezTo>
                      <a:cubicBezTo>
                        <a:pt x="79257" y="10009"/>
                        <a:pt x="79922" y="9278"/>
                        <a:pt x="80976" y="9695"/>
                      </a:cubicBezTo>
                    </a:path>
                  </a:pathLst>
                </a:custGeom>
                <a:noFill/>
                <a:ln w="9025" cap="flat" cmpd="sng">
                  <a:solidFill>
                    <a:schemeClr val="accent1"/>
                  </a:solidFill>
                  <a:prstDash val="solid"/>
                  <a:miter lim="9495"/>
                  <a:headEnd type="none" w="sm" len="sm"/>
                  <a:tailEnd type="none" w="sm" len="sm"/>
                </a:ln>
                <a:effectLst>
                  <a:outerShdw blurRad="85725" algn="bl" rotWithShape="0">
                    <a:srgbClr val="BEFAFF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-558200" y="2712241"/>
                  <a:ext cx="1182801" cy="536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6" h="36767" fill="none" extrusionOk="0">
                      <a:moveTo>
                        <a:pt x="0" y="17282"/>
                      </a:moveTo>
                      <a:cubicBezTo>
                        <a:pt x="228" y="17282"/>
                        <a:pt x="2222" y="16646"/>
                        <a:pt x="3836" y="18754"/>
                      </a:cubicBezTo>
                      <a:cubicBezTo>
                        <a:pt x="5441" y="20862"/>
                        <a:pt x="6001" y="19390"/>
                        <a:pt x="6941" y="18754"/>
                      </a:cubicBezTo>
                      <a:cubicBezTo>
                        <a:pt x="7881" y="18127"/>
                        <a:pt x="8660" y="23919"/>
                        <a:pt x="10493" y="23492"/>
                      </a:cubicBezTo>
                      <a:cubicBezTo>
                        <a:pt x="12325" y="23074"/>
                        <a:pt x="12382" y="7796"/>
                        <a:pt x="16598" y="8641"/>
                      </a:cubicBezTo>
                      <a:cubicBezTo>
                        <a:pt x="20814" y="9486"/>
                        <a:pt x="18706" y="7378"/>
                        <a:pt x="20814" y="3694"/>
                      </a:cubicBezTo>
                      <a:cubicBezTo>
                        <a:pt x="22922" y="1"/>
                        <a:pt x="23093" y="3590"/>
                        <a:pt x="23710" y="10854"/>
                      </a:cubicBezTo>
                      <a:cubicBezTo>
                        <a:pt x="24327" y="18118"/>
                        <a:pt x="27318" y="22020"/>
                        <a:pt x="29151" y="15383"/>
                      </a:cubicBezTo>
                      <a:cubicBezTo>
                        <a:pt x="30983" y="8746"/>
                        <a:pt x="29312" y="7483"/>
                        <a:pt x="31088" y="6961"/>
                      </a:cubicBezTo>
                      <a:cubicBezTo>
                        <a:pt x="32863" y="6429"/>
                        <a:pt x="33537" y="4644"/>
                        <a:pt x="35645" y="8328"/>
                      </a:cubicBezTo>
                      <a:cubicBezTo>
                        <a:pt x="37753" y="12012"/>
                        <a:pt x="36756" y="8746"/>
                        <a:pt x="38750" y="9069"/>
                      </a:cubicBezTo>
                      <a:cubicBezTo>
                        <a:pt x="40744" y="9382"/>
                        <a:pt x="40251" y="13693"/>
                        <a:pt x="41912" y="15592"/>
                      </a:cubicBezTo>
                      <a:cubicBezTo>
                        <a:pt x="43583" y="17491"/>
                        <a:pt x="45416" y="9800"/>
                        <a:pt x="47296" y="8224"/>
                      </a:cubicBezTo>
                      <a:cubicBezTo>
                        <a:pt x="49186" y="6638"/>
                        <a:pt x="50069" y="9173"/>
                        <a:pt x="52072" y="15592"/>
                      </a:cubicBezTo>
                      <a:cubicBezTo>
                        <a:pt x="54066" y="22020"/>
                        <a:pt x="53069" y="18118"/>
                        <a:pt x="54237" y="16541"/>
                      </a:cubicBezTo>
                      <a:cubicBezTo>
                        <a:pt x="55405" y="14965"/>
                        <a:pt x="56013" y="25704"/>
                        <a:pt x="57456" y="28971"/>
                      </a:cubicBezTo>
                      <a:cubicBezTo>
                        <a:pt x="58890" y="32237"/>
                        <a:pt x="60561" y="36766"/>
                        <a:pt x="62394" y="26236"/>
                      </a:cubicBezTo>
                      <a:cubicBezTo>
                        <a:pt x="64226" y="15696"/>
                        <a:pt x="64948" y="24755"/>
                        <a:pt x="65726" y="22020"/>
                      </a:cubicBezTo>
                      <a:cubicBezTo>
                        <a:pt x="66505" y="19276"/>
                        <a:pt x="67720" y="7587"/>
                        <a:pt x="70113" y="7901"/>
                      </a:cubicBezTo>
                      <a:cubicBezTo>
                        <a:pt x="72496" y="8224"/>
                        <a:pt x="73104" y="16124"/>
                        <a:pt x="74329" y="18013"/>
                      </a:cubicBezTo>
                      <a:cubicBezTo>
                        <a:pt x="75554" y="19912"/>
                        <a:pt x="77045" y="20121"/>
                        <a:pt x="78156" y="15070"/>
                      </a:cubicBezTo>
                      <a:cubicBezTo>
                        <a:pt x="79267" y="10009"/>
                        <a:pt x="79941" y="9278"/>
                        <a:pt x="80985" y="9695"/>
                      </a:cubicBezTo>
                    </a:path>
                  </a:pathLst>
                </a:custGeom>
                <a:noFill/>
                <a:ln w="9025" cap="flat" cmpd="sng">
                  <a:solidFill>
                    <a:schemeClr val="accent2"/>
                  </a:solidFill>
                  <a:prstDash val="solid"/>
                  <a:miter lim="9495"/>
                  <a:headEnd type="none" w="sm" len="sm"/>
                  <a:tailEnd type="none" w="sm" len="sm"/>
                </a:ln>
                <a:effectLst>
                  <a:outerShdw blurRad="85725" algn="bl" rotWithShape="0">
                    <a:srgbClr val="BEFAFF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-514386" y="2712241"/>
                  <a:ext cx="1182669" cy="536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7" h="36767" fill="none" extrusionOk="0">
                      <a:moveTo>
                        <a:pt x="1" y="17282"/>
                      </a:moveTo>
                      <a:cubicBezTo>
                        <a:pt x="219" y="17282"/>
                        <a:pt x="2223" y="16646"/>
                        <a:pt x="3827" y="18754"/>
                      </a:cubicBezTo>
                      <a:cubicBezTo>
                        <a:pt x="5442" y="20862"/>
                        <a:pt x="5992" y="19390"/>
                        <a:pt x="6942" y="18754"/>
                      </a:cubicBezTo>
                      <a:cubicBezTo>
                        <a:pt x="7882" y="18127"/>
                        <a:pt x="8660" y="23919"/>
                        <a:pt x="10493" y="23492"/>
                      </a:cubicBezTo>
                      <a:cubicBezTo>
                        <a:pt x="12316" y="23074"/>
                        <a:pt x="12373" y="7796"/>
                        <a:pt x="16598" y="8641"/>
                      </a:cubicBezTo>
                      <a:cubicBezTo>
                        <a:pt x="20814" y="9486"/>
                        <a:pt x="18706" y="7378"/>
                        <a:pt x="20814" y="3694"/>
                      </a:cubicBezTo>
                      <a:cubicBezTo>
                        <a:pt x="22922" y="1"/>
                        <a:pt x="23084" y="3590"/>
                        <a:pt x="23701" y="10854"/>
                      </a:cubicBezTo>
                      <a:cubicBezTo>
                        <a:pt x="24318" y="18118"/>
                        <a:pt x="27309" y="22020"/>
                        <a:pt x="29142" y="15383"/>
                      </a:cubicBezTo>
                      <a:cubicBezTo>
                        <a:pt x="30974" y="8746"/>
                        <a:pt x="29303" y="7483"/>
                        <a:pt x="31079" y="6961"/>
                      </a:cubicBezTo>
                      <a:cubicBezTo>
                        <a:pt x="32854" y="6429"/>
                        <a:pt x="33528" y="4644"/>
                        <a:pt x="35636" y="8328"/>
                      </a:cubicBezTo>
                      <a:cubicBezTo>
                        <a:pt x="37744" y="12012"/>
                        <a:pt x="36747" y="8746"/>
                        <a:pt x="38741" y="9069"/>
                      </a:cubicBezTo>
                      <a:cubicBezTo>
                        <a:pt x="40735" y="9382"/>
                        <a:pt x="40242" y="13693"/>
                        <a:pt x="41903" y="15592"/>
                      </a:cubicBezTo>
                      <a:cubicBezTo>
                        <a:pt x="43574" y="17491"/>
                        <a:pt x="45398" y="9800"/>
                        <a:pt x="47287" y="8224"/>
                      </a:cubicBezTo>
                      <a:cubicBezTo>
                        <a:pt x="49177" y="6638"/>
                        <a:pt x="50060" y="9173"/>
                        <a:pt x="52063" y="15592"/>
                      </a:cubicBezTo>
                      <a:cubicBezTo>
                        <a:pt x="54057" y="22020"/>
                        <a:pt x="53060" y="18118"/>
                        <a:pt x="54228" y="16541"/>
                      </a:cubicBezTo>
                      <a:cubicBezTo>
                        <a:pt x="55396" y="14965"/>
                        <a:pt x="56004" y="25704"/>
                        <a:pt x="57447" y="28971"/>
                      </a:cubicBezTo>
                      <a:cubicBezTo>
                        <a:pt x="58881" y="32237"/>
                        <a:pt x="60552" y="36766"/>
                        <a:pt x="62385" y="26236"/>
                      </a:cubicBezTo>
                      <a:cubicBezTo>
                        <a:pt x="64217" y="15696"/>
                        <a:pt x="64939" y="24755"/>
                        <a:pt x="65717" y="22020"/>
                      </a:cubicBezTo>
                      <a:cubicBezTo>
                        <a:pt x="66486" y="19276"/>
                        <a:pt x="67711" y="7587"/>
                        <a:pt x="70104" y="7901"/>
                      </a:cubicBezTo>
                      <a:cubicBezTo>
                        <a:pt x="72487" y="8224"/>
                        <a:pt x="73095" y="16124"/>
                        <a:pt x="74320" y="18013"/>
                      </a:cubicBezTo>
                      <a:cubicBezTo>
                        <a:pt x="75535" y="19912"/>
                        <a:pt x="77036" y="20121"/>
                        <a:pt x="78147" y="15070"/>
                      </a:cubicBezTo>
                      <a:cubicBezTo>
                        <a:pt x="79258" y="10009"/>
                        <a:pt x="79932" y="9278"/>
                        <a:pt x="80976" y="9695"/>
                      </a:cubicBezTo>
                    </a:path>
                  </a:pathLst>
                </a:custGeom>
                <a:noFill/>
                <a:ln w="9025" cap="flat" cmpd="sng">
                  <a:solidFill>
                    <a:srgbClr val="000DFF"/>
                  </a:solidFill>
                  <a:prstDash val="solid"/>
                  <a:miter lim="9495"/>
                  <a:headEnd type="none" w="sm" len="sm"/>
                  <a:tailEnd type="none" w="sm" len="sm"/>
                </a:ln>
                <a:effectLst>
                  <a:outerShdw blurRad="85725" algn="bl" rotWithShape="0">
                    <a:srgbClr val="BEFAFF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" name="Google Shape;30;p2"/>
            <p:cNvCxnSpPr/>
            <p:nvPr/>
          </p:nvCxnSpPr>
          <p:spPr>
            <a:xfrm>
              <a:off x="7323350" y="3482075"/>
              <a:ext cx="506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/>
          <p:nvPr/>
        </p:nvSpPr>
        <p:spPr>
          <a:xfrm>
            <a:off x="424200" y="280050"/>
            <a:ext cx="8295600" cy="4583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423875" y="1089300"/>
            <a:ext cx="8298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3"/>
          <p:cNvSpPr/>
          <p:nvPr/>
        </p:nvSpPr>
        <p:spPr>
          <a:xfrm>
            <a:off x="647325" y="656400"/>
            <a:ext cx="7845000" cy="3830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648138" y="3481943"/>
            <a:ext cx="7844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udiowide"/>
              <a:buNone/>
              <a:defRPr sz="3000" b="1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8" r:id="rId2"/>
    <p:sldLayoutId id="214748367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7"/>
          <p:cNvSpPr txBox="1">
            <a:spLocks noGrp="1"/>
          </p:cNvSpPr>
          <p:nvPr>
            <p:ph type="ctrTitle"/>
          </p:nvPr>
        </p:nvSpPr>
        <p:spPr>
          <a:xfrm>
            <a:off x="943700" y="1303974"/>
            <a:ext cx="6582300" cy="1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smtClean="0"/>
              <a:t>Picking playlist for party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598" name="Google Shape;598;p37"/>
          <p:cNvSpPr txBox="1">
            <a:spLocks noGrp="1"/>
          </p:cNvSpPr>
          <p:nvPr>
            <p:ph type="subTitle" idx="1"/>
          </p:nvPr>
        </p:nvSpPr>
        <p:spPr>
          <a:xfrm>
            <a:off x="943700" y="3782968"/>
            <a:ext cx="384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Prepared by </a:t>
            </a:r>
            <a:r>
              <a:rPr lang="en-US" dirty="0" smtClean="0"/>
              <a:t>Ban Ales</a:t>
            </a:r>
            <a:endParaRPr dirty="0"/>
          </a:p>
        </p:txBody>
      </p:sp>
      <p:sp>
        <p:nvSpPr>
          <p:cNvPr id="600" name="Google Shape;600;p37"/>
          <p:cNvSpPr/>
          <p:nvPr/>
        </p:nvSpPr>
        <p:spPr>
          <a:xfrm>
            <a:off x="6115502" y="474258"/>
            <a:ext cx="362400" cy="362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rgbClr val="E0FFC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46" y="563350"/>
            <a:ext cx="1720424" cy="1720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77832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Search 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8130" t="25149" r="8537" b="7209"/>
          <a:stretch/>
        </p:blipFill>
        <p:spPr>
          <a:xfrm>
            <a:off x="2887761" y="1271239"/>
            <a:ext cx="3048001" cy="3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361349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Updated playlist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659" t="16045" r="3901" b="8075"/>
          <a:stretch/>
        </p:blipFill>
        <p:spPr>
          <a:xfrm>
            <a:off x="594733" y="1178145"/>
            <a:ext cx="7865326" cy="363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361349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Updated playlist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414" t="16045" r="2927" b="7208"/>
          <a:stretch/>
        </p:blipFill>
        <p:spPr>
          <a:xfrm>
            <a:off x="587299" y="1134811"/>
            <a:ext cx="8021444" cy="36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9185" y="479502"/>
            <a:ext cx="4924746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Login another account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464" t="14887" r="40488" b="37851"/>
          <a:stretch/>
        </p:blipFill>
        <p:spPr>
          <a:xfrm>
            <a:off x="1895951" y="1680116"/>
            <a:ext cx="5307980" cy="24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2884" y="479502"/>
            <a:ext cx="4397358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Open playlist by link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577" t="16621" r="22277" b="12701"/>
          <a:stretch/>
        </p:blipFill>
        <p:spPr>
          <a:xfrm>
            <a:off x="1351587" y="1137424"/>
            <a:ext cx="6779942" cy="36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196" y="479502"/>
            <a:ext cx="2566729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Home page 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37" t="15899" r="44228" b="18628"/>
          <a:stretch/>
        </p:blipFill>
        <p:spPr>
          <a:xfrm>
            <a:off x="2243685" y="1241502"/>
            <a:ext cx="4995746" cy="33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2368" y="479502"/>
            <a:ext cx="3238387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Adding tracks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71" t="15176" r="21301" b="7208"/>
          <a:stretch/>
        </p:blipFill>
        <p:spPr>
          <a:xfrm>
            <a:off x="624469" y="1167162"/>
            <a:ext cx="6133171" cy="35452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0894" t="21391" r="13902" b="9666"/>
          <a:stretch/>
        </p:blipFill>
        <p:spPr>
          <a:xfrm>
            <a:off x="6140606" y="1457094"/>
            <a:ext cx="2115600" cy="32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6963" y="479502"/>
            <a:ext cx="1749198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Playlist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008" t="15899" r="3416" b="14290"/>
          <a:stretch/>
        </p:blipFill>
        <p:spPr>
          <a:xfrm>
            <a:off x="912976" y="1314178"/>
            <a:ext cx="7657172" cy="32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324" t="15176" r="17943" b="18916"/>
          <a:stretch/>
        </p:blipFill>
        <p:spPr>
          <a:xfrm>
            <a:off x="702990" y="1196898"/>
            <a:ext cx="7532959" cy="3389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2600" y="457200"/>
            <a:ext cx="2893741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Sing Up 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21837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574744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Log In </a:t>
            </a:r>
            <a:r>
              <a:rPr lang="en-US" sz="2900" b="1" dirty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242" t="14742" r="23172" b="14002"/>
          <a:stretch/>
        </p:blipFill>
        <p:spPr>
          <a:xfrm>
            <a:off x="786187" y="1129990"/>
            <a:ext cx="7047570" cy="3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574744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Log In </a:t>
            </a:r>
            <a:r>
              <a:rPr lang="en-US" sz="2900" b="1" dirty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89" t="14743" r="23008" b="18916"/>
          <a:stretch/>
        </p:blipFill>
        <p:spPr>
          <a:xfrm>
            <a:off x="767601" y="1174596"/>
            <a:ext cx="7084741" cy="3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574744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Log In </a:t>
            </a:r>
            <a:r>
              <a:rPr lang="en-US" sz="2900" b="1" dirty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3171" t="15176" r="21464" b="18337"/>
          <a:stretch/>
        </p:blipFill>
        <p:spPr>
          <a:xfrm>
            <a:off x="864245" y="1167160"/>
            <a:ext cx="6891453" cy="34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3249608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Create playlist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276" t="16188" r="18293" b="30046"/>
          <a:stretch/>
        </p:blipFill>
        <p:spPr>
          <a:xfrm>
            <a:off x="1015823" y="1524000"/>
            <a:ext cx="7263161" cy="2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77832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Search 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2638" t="14596" r="20279" b="24536"/>
          <a:stretch/>
        </p:blipFill>
        <p:spPr>
          <a:xfrm>
            <a:off x="646366" y="1285177"/>
            <a:ext cx="7530791" cy="31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77832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Search 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748" t="14769" r="2179" b="7134"/>
          <a:stretch/>
        </p:blipFill>
        <p:spPr>
          <a:xfrm>
            <a:off x="706244" y="1204332"/>
            <a:ext cx="7768683" cy="36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600" y="457200"/>
            <a:ext cx="277832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5200"/>
            </a:pPr>
            <a:r>
              <a:rPr lang="en-US" sz="2900" b="1" dirty="0" smtClean="0">
                <a:solidFill>
                  <a:schemeClr val="accent6"/>
                </a:solidFill>
                <a:latin typeface="Audiowide"/>
                <a:ea typeface="Audiowide"/>
                <a:cs typeface="Audiowide"/>
                <a:sym typeface="Audiowide"/>
              </a:rPr>
              <a:t>Search page</a:t>
            </a:r>
            <a:endParaRPr lang="ru-RU" sz="2900" b="1" dirty="0">
              <a:solidFill>
                <a:schemeClr val="accent6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71" t="15321" r="13252" b="9954"/>
          <a:stretch/>
        </p:blipFill>
        <p:spPr>
          <a:xfrm>
            <a:off x="703779" y="1124483"/>
            <a:ext cx="7415965" cy="37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Subject for Middle School - 8th Grade: Waves and Sound by Slidesgo">
  <a:themeElements>
    <a:clrScheme name="Simple Light">
      <a:dk1>
        <a:srgbClr val="000000"/>
      </a:dk1>
      <a:lt1>
        <a:srgbClr val="FF0062"/>
      </a:lt1>
      <a:dk2>
        <a:srgbClr val="FF009E"/>
      </a:dk2>
      <a:lt2>
        <a:srgbClr val="FF7D00"/>
      </a:lt2>
      <a:accent1>
        <a:srgbClr val="000DFF"/>
      </a:accent1>
      <a:accent2>
        <a:srgbClr val="00EDFF"/>
      </a:accent2>
      <a:accent3>
        <a:srgbClr val="00FF67"/>
      </a:accent3>
      <a:accent4>
        <a:srgbClr val="7DFF00"/>
      </a:accent4>
      <a:accent5>
        <a:srgbClr val="EDFF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46</Words>
  <Application>Microsoft Office PowerPoint</Application>
  <PresentationFormat>Экран (16:9)</PresentationFormat>
  <Paragraphs>18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Audiowide</vt:lpstr>
      <vt:lpstr>Asap</vt:lpstr>
      <vt:lpstr>Bebas Neue</vt:lpstr>
      <vt:lpstr>Science Subject for Middle School - 8th Grade: Waves and Sound by Slidesgo</vt:lpstr>
      <vt:lpstr>Picking playlist for party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Playlist for your party</dc:title>
  <cp:lastModifiedBy>Учетная запись Майкрософт</cp:lastModifiedBy>
  <cp:revision>9</cp:revision>
  <dcterms:modified xsi:type="dcterms:W3CDTF">2023-02-21T00:41:06Z</dcterms:modified>
</cp:coreProperties>
</file>